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1FEB7-0F62-4843-915B-3248BF235C9E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F191A-FD48-498B-99F8-BEB9035BE0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3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1FEB7-0F62-4843-915B-3248BF235C9E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F191A-FD48-498B-99F8-BEB9035BE0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4663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1FEB7-0F62-4843-915B-3248BF235C9E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F191A-FD48-498B-99F8-BEB9035BE0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2492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1FEB7-0F62-4843-915B-3248BF235C9E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F191A-FD48-498B-99F8-BEB9035BE0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8919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1FEB7-0F62-4843-915B-3248BF235C9E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F191A-FD48-498B-99F8-BEB9035BE0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380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1FEB7-0F62-4843-915B-3248BF235C9E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F191A-FD48-498B-99F8-BEB9035BE0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5078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1FEB7-0F62-4843-915B-3248BF235C9E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F191A-FD48-498B-99F8-BEB9035BE0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7048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1FEB7-0F62-4843-915B-3248BF235C9E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F191A-FD48-498B-99F8-BEB9035BE0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7565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1FEB7-0F62-4843-915B-3248BF235C9E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F191A-FD48-498B-99F8-BEB9035BE0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4039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1FEB7-0F62-4843-915B-3248BF235C9E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F191A-FD48-498B-99F8-BEB9035BE0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8987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1FEB7-0F62-4843-915B-3248BF235C9E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F191A-FD48-498B-99F8-BEB9035BE0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237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81FEB7-0F62-4843-915B-3248BF235C9E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BF191A-FD48-498B-99F8-BEB9035BE0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8619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427984" y="908720"/>
            <a:ext cx="4388024" cy="1470025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3 сентября – памятная дата </a:t>
            </a:r>
            <a:r>
              <a:rPr lang="ru-RU" b="1" dirty="0" smtClean="0">
                <a:solidFill>
                  <a:srgbClr val="FF0000"/>
                </a:solidFill>
              </a:rPr>
              <a:t>трагедии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>
                <a:solidFill>
                  <a:srgbClr val="FF0000"/>
                </a:solidFill>
              </a:rPr>
              <a:t>в </a:t>
            </a:r>
            <a:r>
              <a:rPr lang="ru-RU" b="1" dirty="0" smtClean="0">
                <a:solidFill>
                  <a:srgbClr val="FF0000"/>
                </a:solidFill>
              </a:rPr>
              <a:t>Беслане</a:t>
            </a:r>
            <a:r>
              <a:rPr lang="ru-RU" b="1" dirty="0">
                <a:solidFill>
                  <a:srgbClr val="FF0000"/>
                </a:solidFill>
              </a:rPr>
              <a:t/>
            </a:r>
            <a:br>
              <a:rPr lang="ru-RU" b="1" dirty="0">
                <a:solidFill>
                  <a:srgbClr val="FF0000"/>
                </a:solidFill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58" y="3356992"/>
            <a:ext cx="3895746" cy="3789040"/>
          </a:xfrm>
        </p:spPr>
        <p:txBody>
          <a:bodyPr>
            <a:normAutofit fontScale="47500" lnSpcReduction="20000"/>
          </a:bodyPr>
          <a:lstStyle/>
          <a:p>
            <a:r>
              <a:rPr lang="ru-RU" dirty="0">
                <a:solidFill>
                  <a:schemeClr val="tx1"/>
                </a:solidFill>
              </a:rPr>
              <a:t>В нашей стране за последние десятилетия произошло большое количество страшных террористических актов. Но самым ужасным из них, без сомнения, можно назвать трагические события, произошедшие в Беслане (Северная Осетия), когда погибло множество детей.</a:t>
            </a:r>
          </a:p>
          <a:p>
            <a:r>
              <a:rPr lang="ru-RU" dirty="0">
                <a:solidFill>
                  <a:schemeClr val="tx1"/>
                </a:solidFill>
              </a:rPr>
              <a:t>    Об этом страшном событии и о том, как противостоять террору рассказал кадетам учитель ОБЖ </a:t>
            </a:r>
            <a:r>
              <a:rPr lang="ru-RU" dirty="0" err="1">
                <a:solidFill>
                  <a:schemeClr val="tx1"/>
                </a:solidFill>
              </a:rPr>
              <a:t>Возный</a:t>
            </a:r>
            <a:r>
              <a:rPr lang="ru-RU" dirty="0">
                <a:solidFill>
                  <a:schemeClr val="tx1"/>
                </a:solidFill>
              </a:rPr>
              <a:t> А.А.</a:t>
            </a:r>
          </a:p>
          <a:p>
            <a:r>
              <a:rPr lang="ru-RU" dirty="0">
                <a:solidFill>
                  <a:schemeClr val="tx1"/>
                </a:solidFill>
              </a:rPr>
              <a:t>     Начальник отдела участковой полиции </a:t>
            </a:r>
            <a:r>
              <a:rPr lang="ru-RU" dirty="0" err="1">
                <a:solidFill>
                  <a:schemeClr val="tx1"/>
                </a:solidFill>
              </a:rPr>
              <a:t>г.Бугульмы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Чакушин</a:t>
            </a:r>
            <a:r>
              <a:rPr lang="ru-RU" dirty="0">
                <a:solidFill>
                  <a:schemeClr val="tx1"/>
                </a:solidFill>
              </a:rPr>
              <a:t> В.В. рассказал ребятам, как вести себя во время теракта и пожелал, чтобы то, что случилось 12 лет назад в Беслане никогда больше не повторилось.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8" y="9231"/>
            <a:ext cx="3921569" cy="2941177"/>
          </a:xfrm>
          <a:prstGeom prst="rect">
            <a:avLst/>
          </a:prstGeom>
        </p:spPr>
      </p:pic>
      <p:pic>
        <p:nvPicPr>
          <p:cNvPr id="5" name="Picture 2" descr="D:\Рабочй стол\ФОТО\2015-16 фото\беслан\2015-09-03-298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1205" y="2942946"/>
            <a:ext cx="5220072" cy="3915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934967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100</Words>
  <Application>Microsoft Office PowerPoint</Application>
  <PresentationFormat>Экран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3 сентября – памятная дата трагедии  в Беслане 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 сентября – памятная дата трагедии  в Беслане </dc:title>
  <dc:creator>USER</dc:creator>
  <cp:lastModifiedBy>USER</cp:lastModifiedBy>
  <cp:revision>1</cp:revision>
  <dcterms:created xsi:type="dcterms:W3CDTF">2016-09-21T06:14:28Z</dcterms:created>
  <dcterms:modified xsi:type="dcterms:W3CDTF">2016-09-21T06:14:53Z</dcterms:modified>
</cp:coreProperties>
</file>